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54" saveSubsetFonts="1" autoCompressPictures="0">
  <p:sldMasterIdLst>
    <p:sldMasterId id="2147483651" r:id="rId5"/>
    <p:sldMasterId id="2147483648" r:id="rId6"/>
  </p:sldMasterIdLst>
  <p:notesMasterIdLst>
    <p:notesMasterId r:id="rId16"/>
  </p:notesMasterIdLst>
  <p:handoutMasterIdLst>
    <p:handoutMasterId r:id="rId17"/>
  </p:handoutMasterIdLst>
  <p:sldIdLst>
    <p:sldId id="448" r:id="rId7"/>
    <p:sldId id="450" r:id="rId8"/>
    <p:sldId id="478" r:id="rId9"/>
    <p:sldId id="452" r:id="rId10"/>
    <p:sldId id="471" r:id="rId11"/>
    <p:sldId id="479" r:id="rId12"/>
    <p:sldId id="451" r:id="rId13"/>
    <p:sldId id="472" r:id="rId14"/>
    <p:sldId id="4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0" autoAdjust="0"/>
  </p:normalViewPr>
  <p:slideViewPr>
    <p:cSldViewPr snapToGrid="0" snapToObjects="1">
      <p:cViewPr>
        <p:scale>
          <a:sx n="88" d="100"/>
          <a:sy n="88" d="100"/>
        </p:scale>
        <p:origin x="-1062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188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ustomXml" Target="../customXml/item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383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C1829-0ED1-DF49-AC76-2FDF38EDFBA6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B9A60-827A-884C-98D7-FE71B9DC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8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B9A60-827A-884C-98D7-FE71B9DC9F6D}" type="slidenum">
              <a:rPr lang="en-US" smtClean="0"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28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47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98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046738"/>
            <a:ext cx="8229600" cy="3705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3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CDOT_PowerPoint_Template_4-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4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4121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NCDOT_PowerPoint_Template_Inside-02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9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nside16.ncdot.gov/training/ContributorTrainingClas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inside13qc.ncdot.gov/training/ContributorTrainingClass/Pages/default.asp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Agenda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870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154</a:t>
            </a:fld>
            <a:endParaRPr lang="en-US" dirty="0"/>
          </a:p>
        </p:txBody>
      </p:sp>
      <p:pic>
        <p:nvPicPr>
          <p:cNvPr id="10" name="Picture 3" descr="C:\Users\drspringall\Desktop\S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729" y="980484"/>
            <a:ext cx="3436070" cy="193815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457200" y="2978870"/>
            <a:ext cx="4114800" cy="3202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Overview</a:t>
            </a:r>
            <a:endParaRPr lang="en-US" sz="28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is SharePoint?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NCDOT Websites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Roles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Search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SharePoint Interface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4724400" y="2978869"/>
            <a:ext cx="4114800" cy="32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7"/>
            </a:pPr>
            <a:r>
              <a:rPr lang="en-US" sz="2800" dirty="0"/>
              <a:t>SharePoint Changes </a:t>
            </a:r>
            <a:endParaRPr lang="en-US" sz="2800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Items </a:t>
            </a:r>
            <a:r>
              <a:rPr lang="en-US" sz="2800" dirty="0"/>
              <a:t>&amp; Lists </a:t>
            </a:r>
            <a:endParaRPr lang="en-US" sz="2800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Files &amp; Libraries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SharePoint &amp; Office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Help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Wrap Up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914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SharePoint and Office </a:t>
            </a:r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870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155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57400"/>
            <a:ext cx="403860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Outlook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Word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Excel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4724400" y="2075688"/>
            <a:ext cx="4114800" cy="423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Helvetica" pitchFamily="34" charset="0"/>
              <a:buChar char="x"/>
            </a:pPr>
            <a:r>
              <a:rPr lang="en-US" dirty="0" smtClean="0"/>
              <a:t>PowerPoint</a:t>
            </a:r>
          </a:p>
          <a:p>
            <a:pPr>
              <a:buFont typeface="Helvetica" pitchFamily="34" charset="0"/>
              <a:buChar char="x"/>
            </a:pPr>
            <a:r>
              <a:rPr lang="en-US" dirty="0" smtClean="0"/>
              <a:t>Visio</a:t>
            </a:r>
            <a:endParaRPr lang="en-US" dirty="0"/>
          </a:p>
          <a:p>
            <a:pPr>
              <a:buFont typeface="Helvetica" pitchFamily="34" charset="0"/>
              <a:buChar char="x"/>
            </a:pPr>
            <a:r>
              <a:rPr lang="en-US" dirty="0"/>
              <a:t>OneNote</a:t>
            </a:r>
          </a:p>
          <a:p>
            <a:pPr>
              <a:buFont typeface="Helvetica" pitchFamily="34" charset="0"/>
              <a:buChar char="x"/>
            </a:pPr>
            <a:r>
              <a:rPr lang="en-US" dirty="0"/>
              <a:t>Access</a:t>
            </a:r>
          </a:p>
          <a:p>
            <a:pPr>
              <a:buFont typeface="Helvetica" pitchFamily="34" charset="0"/>
              <a:buChar char="x"/>
            </a:pPr>
            <a:r>
              <a:rPr lang="en-US" dirty="0" smtClean="0"/>
              <a:t>InfoPath</a:t>
            </a:r>
            <a:endParaRPr lang="en-US" dirty="0"/>
          </a:p>
        </p:txBody>
      </p:sp>
      <p:pic>
        <p:nvPicPr>
          <p:cNvPr id="1026" name="Picture 2" descr="C:\Users\drspringall\Desktop\Outlo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1787065"/>
            <a:ext cx="123825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rspringall\Desktop\Exc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4192616"/>
            <a:ext cx="10953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rspringall\Desktop\Wor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2983246"/>
            <a:ext cx="112395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96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What Can You Do within Office?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870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156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57400"/>
            <a:ext cx="822960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3375" indent="-333375" defTabSz="1089025"/>
            <a:r>
              <a:rPr lang="en-US" dirty="0" smtClean="0"/>
              <a:t>Open, check </a:t>
            </a:r>
            <a:r>
              <a:rPr lang="en-US" dirty="0"/>
              <a:t>out</a:t>
            </a:r>
            <a:r>
              <a:rPr lang="en-US" dirty="0" smtClean="0"/>
              <a:t>, </a:t>
            </a:r>
            <a:r>
              <a:rPr lang="en-US" dirty="0"/>
              <a:t>edit, save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check </a:t>
            </a:r>
            <a:r>
              <a:rPr lang="en-US" dirty="0"/>
              <a:t>in a SharePoint file</a:t>
            </a:r>
          </a:p>
          <a:p>
            <a:pPr marL="333375" indent="-333375" defTabSz="1089025"/>
            <a:r>
              <a:rPr lang="en-US" dirty="0" smtClean="0"/>
              <a:t>View </a:t>
            </a:r>
            <a:r>
              <a:rPr lang="en-US" dirty="0"/>
              <a:t>document properties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either the </a:t>
            </a:r>
            <a:r>
              <a:rPr lang="en-US" dirty="0"/>
              <a:t>Document Information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Panel </a:t>
            </a:r>
            <a:r>
              <a:rPr lang="en-US" dirty="0"/>
              <a:t>(DIP</a:t>
            </a:r>
            <a:r>
              <a:rPr lang="en-US" dirty="0" smtClean="0"/>
              <a:t>) or under </a:t>
            </a:r>
            <a:r>
              <a:rPr lang="en-US" b="1" dirty="0" smtClean="0"/>
              <a:t>File</a:t>
            </a:r>
            <a:r>
              <a:rPr lang="en-US" dirty="0" smtClean="0"/>
              <a:t> &gt; </a:t>
            </a:r>
            <a:r>
              <a:rPr lang="en-US" b="1" dirty="0" smtClean="0"/>
              <a:t>Info</a:t>
            </a:r>
          </a:p>
          <a:p>
            <a:pPr marL="333375" indent="-333375" defTabSz="1089025"/>
            <a:r>
              <a:rPr lang="en-US" dirty="0" smtClean="0"/>
              <a:t>Edit properties of a SharePoint file</a:t>
            </a:r>
          </a:p>
          <a:p>
            <a:pPr marL="333375" indent="-333375" defTabSz="1089025"/>
            <a:r>
              <a:rPr lang="en-US" dirty="0" smtClean="0"/>
              <a:t>Manage versions of a SharePoint file</a:t>
            </a:r>
          </a:p>
        </p:txBody>
      </p:sp>
      <p:pic>
        <p:nvPicPr>
          <p:cNvPr id="1026" name="Picture 2" descr="C:\Users\drspringall\Desktop\MSOffice201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r="26123" b="18730"/>
          <a:stretch/>
        </p:blipFill>
        <p:spPr bwMode="auto">
          <a:xfrm>
            <a:off x="6716486" y="2057400"/>
            <a:ext cx="1970314" cy="124097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9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What Else Can You Do?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870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157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57400"/>
            <a:ext cx="8229600" cy="4142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6363"/>
            <a:r>
              <a:rPr lang="en-US" dirty="0" smtClean="0"/>
              <a:t>Export a SharePoint list to Excel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376363"/>
            <a:r>
              <a:rPr lang="en-US" dirty="0" smtClean="0"/>
              <a:t>Overlay a SharePoint calendar on an </a:t>
            </a:r>
            <a:br>
              <a:rPr lang="en-US" dirty="0" smtClean="0"/>
            </a:br>
            <a:r>
              <a:rPr lang="en-US" dirty="0" smtClean="0"/>
              <a:t>Outlook calendar</a:t>
            </a:r>
          </a:p>
          <a:p>
            <a:pPr marL="1376363"/>
            <a:r>
              <a:rPr lang="en-US" dirty="0" smtClean="0"/>
              <a:t>Connect a SharePoint library, contact list, task list, discussion board, and other lists to Outlook</a:t>
            </a:r>
          </a:p>
        </p:txBody>
      </p:sp>
      <p:pic>
        <p:nvPicPr>
          <p:cNvPr id="8" name="Picture 2" descr="C:\Users\drspringall\Desktop\Outlo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36" y="3552253"/>
            <a:ext cx="123825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drspringall\Desktop\Exc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73" y="1949564"/>
            <a:ext cx="10953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56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When Do Changes to a File Go Live?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30931"/>
            <a:ext cx="8229600" cy="41292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Inside</a:t>
            </a:r>
            <a:endParaRPr lang="en-US" dirty="0"/>
          </a:p>
          <a:p>
            <a:pPr lvl="1"/>
            <a:r>
              <a:rPr lang="en-US" dirty="0"/>
              <a:t>Immediately</a:t>
            </a:r>
          </a:p>
          <a:p>
            <a:pPr lvl="0"/>
            <a:r>
              <a:rPr lang="en-US" dirty="0" smtClean="0"/>
              <a:t>Connect </a:t>
            </a:r>
            <a:r>
              <a:rPr lang="en-US" dirty="0"/>
              <a:t>team/project sites</a:t>
            </a:r>
          </a:p>
          <a:p>
            <a:pPr lvl="1"/>
            <a:r>
              <a:rPr lang="en-US" dirty="0"/>
              <a:t>Immediately</a:t>
            </a:r>
          </a:p>
          <a:p>
            <a:pPr lvl="0"/>
            <a:r>
              <a:rPr lang="en-US" dirty="0" smtClean="0"/>
              <a:t>Unauthenticated (public) area </a:t>
            </a:r>
            <a:r>
              <a:rPr lang="en-US" dirty="0"/>
              <a:t>of Connect</a:t>
            </a:r>
          </a:p>
          <a:p>
            <a:pPr lvl="1"/>
            <a:r>
              <a:rPr lang="en-US"/>
              <a:t>Make changes on a staging server; changes are copied to a production server at :42 after the hour</a:t>
            </a:r>
            <a:endParaRPr lang="en-US" dirty="0"/>
          </a:p>
          <a:p>
            <a:pPr lvl="0"/>
            <a:r>
              <a:rPr lang="en-US" dirty="0"/>
              <a:t>There may be review or </a:t>
            </a:r>
            <a:r>
              <a:rPr lang="en-US" dirty="0" smtClean="0"/>
              <a:t>approval </a:t>
            </a:r>
            <a:r>
              <a:rPr lang="en-US" dirty="0"/>
              <a:t>processes in your area</a:t>
            </a: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62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Demo of SharePoint and Office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57400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159</a:t>
            </a:fld>
            <a:endParaRPr lang="en-US" dirty="0"/>
          </a:p>
        </p:txBody>
      </p:sp>
      <p:pic>
        <p:nvPicPr>
          <p:cNvPr id="6" name="Picture 5" descr="C:\Users\drspringall\Desktop\sharepoint_icons copy-06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25" y="2409797"/>
            <a:ext cx="3419149" cy="34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95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Connect to Office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870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160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57400"/>
            <a:ext cx="822960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Use </a:t>
            </a:r>
            <a:r>
              <a:rPr lang="en-US" b="1" dirty="0" smtClean="0"/>
              <a:t>Connect to Office </a:t>
            </a:r>
            <a:r>
              <a:rPr lang="en-US" dirty="0" smtClean="0"/>
              <a:t>to connect a SharePoint library with Office apps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Make this connection for each library</a:t>
            </a:r>
            <a:endParaRPr lang="en-US" b="1" dirty="0" smtClean="0"/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68" b="22538"/>
          <a:stretch/>
        </p:blipFill>
        <p:spPr bwMode="auto">
          <a:xfrm>
            <a:off x="722335" y="3205760"/>
            <a:ext cx="7393174" cy="219353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1681333" y="3294983"/>
            <a:ext cx="6237514" cy="1425926"/>
            <a:chOff x="-663655" y="-170602"/>
            <a:chExt cx="6745289" cy="1542007"/>
          </a:xfrm>
        </p:grpSpPr>
        <p:sp>
          <p:nvSpPr>
            <p:cNvPr id="10" name="Rounded Rectangle 9"/>
            <p:cNvSpPr/>
            <p:nvPr/>
          </p:nvSpPr>
          <p:spPr>
            <a:xfrm>
              <a:off x="4103733" y="83315"/>
              <a:ext cx="457888" cy="589700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-663655" y="-170602"/>
              <a:ext cx="410936" cy="227920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320905" y="795250"/>
              <a:ext cx="1760729" cy="576155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13" name="Picture 12" descr="C:\Users\drspringall\Desktop\sharepoint_icons copy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92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Connect to Office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870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161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57400"/>
            <a:ext cx="822960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 SharePoint library appears under </a:t>
            </a:r>
            <a:r>
              <a:rPr lang="en-US" b="1" dirty="0" smtClean="0"/>
              <a:t>SharePoint Sites </a:t>
            </a:r>
            <a:r>
              <a:rPr lang="en-US" dirty="0" smtClean="0"/>
              <a:t>in </a:t>
            </a:r>
            <a:r>
              <a:rPr lang="en-US" b="1" dirty="0" smtClean="0"/>
              <a:t>Favorites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878654" y="3693648"/>
            <a:ext cx="7386692" cy="250598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1194026" y="5571217"/>
            <a:ext cx="1088571" cy="2286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0" name="Picture 9" descr="C:\Users\drspringall\Desktop\sharepoint_icons copy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78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Exercise 6 </a:t>
            </a:r>
            <a:r>
              <a:rPr lang="en-US" dirty="0" smtClean="0"/>
              <a:t>– SharePoint and Office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096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162</a:t>
            </a:fld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09600" y="2218944"/>
            <a:ext cx="8229600" cy="4096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Go to the Contributor Class home page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b="1" dirty="0" smtClean="0"/>
              <a:t>Exercises</a:t>
            </a:r>
            <a:r>
              <a:rPr lang="en-US" dirty="0" smtClean="0"/>
              <a:t> for the links you’ll need</a:t>
            </a:r>
          </a:p>
        </p:txBody>
      </p:sp>
      <p:pic>
        <p:nvPicPr>
          <p:cNvPr id="9" name="Picture 2" descr="C:\Users\drspringall\Desktop\sharepoint_icons copy-07 (2)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67" y="3290704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70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Integr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7ef604a7-ebc4-47af-96e9-7f1ad444f50a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CONNECT-570-75</_dlc_DocId>
    <_dlc_DocIdUrl xmlns="16f00c2e-ac5c-418b-9f13-a0771dbd417d">
      <Url>https://connect.ncdot.gov/help/SharePoint-Training/_layouts/15/DocIdRedir.aspx?ID=CONNECT-570-75</Url>
      <Description>CONNECT-570-75</Description>
    </_dlc_DocIdUrl>
    <UserForTrainingPages xmlns="16f00c2e-ac5c-418b-9f13-a0771dbd417d">
      <Value>Contributor</Value>
    </UserForTrainingPages>
    <Web_x0020_Site xmlns="16f00c2e-ac5c-418b-9f13-a0771dbd417d">
      <Value>Connect</Value>
      <Value>Inside</Value>
    </Web_x0020_Site>
    <OrderTrainingMaterialsDesigner xmlns="16f00c2e-ac5c-418b-9f13-a0771dbd417d" xsi:nil="true"/>
    <OrderTrainingMaterialsContributor xmlns="16f00c2e-ac5c-418b-9f13-a0771dbd417d">16</OrderTrainingMaterialsContributor>
    <Order1 xmlns="16f00c2e-ac5c-418b-9f13-a0771dbd417d" xsi:nil="true"/>
    <TrainingMaterial xmlns="16f00c2e-ac5c-418b-9f13-a0771dbd417d">Presentation</TrainingMaterial>
    <URL xmlns="http://schemas.microsoft.com/sharepoint/v3">
      <Url xsi:nil="true"/>
      <Description xsi:nil="true"/>
    </URL>
  </documentManagement>
</p:properties>
</file>

<file path=customXml/item4.xml><?xml version="1.0" encoding="utf-8"?>
<?mso-contentType ?>
<spe:Receivers xmlns:spe="http://schemas.microsoft.com/sharepoint/events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1DBD1ACF8B4E43A5A6492C8BECE13E" ma:contentTypeVersion="5" ma:contentTypeDescription="Create a new document." ma:contentTypeScope="" ma:versionID="81d941f707148197c8215f35901e57b6">
  <xsd:schema xmlns:xsd="http://www.w3.org/2001/XMLSchema" xmlns:xs="http://www.w3.org/2001/XMLSchema" xmlns:p="http://schemas.microsoft.com/office/2006/metadata/properties" xmlns:ns1="http://schemas.microsoft.com/sharepoint/v3" xmlns:ns2="16f00c2e-ac5c-418b-9f13-a0771dbd417d" targetNamespace="http://schemas.microsoft.com/office/2006/metadata/properties" ma:root="true" ma:fieldsID="cb66e1d07e5dc48b1e035d83d0267873" ns1:_="" ns2:_="">
    <xsd:import namespace="http://schemas.microsoft.com/sharepoint/v3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UserForTrainingPages" minOccurs="0"/>
                <xsd:element ref="ns2:Web_x0020_Site" minOccurs="0"/>
                <xsd:element ref="ns2:OrderTrainingMaterialsContributor" minOccurs="0"/>
                <xsd:element ref="ns2:OrderTrainingMaterialsDesigner" minOccurs="0"/>
                <xsd:element ref="ns2:Order1" minOccurs="0"/>
                <xsd:element ref="ns2:TrainingMaterial" minOccurs="0"/>
                <xsd:element ref="ns2:_dlc_DocId" minOccurs="0"/>
                <xsd:element ref="ns2:_dlc_DocIdUrl" minOccurs="0"/>
                <xsd:element ref="ns2:_dlc_DocIdPersistId" minOccurs="0"/>
                <xsd:element ref="ns1: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7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UserForTrainingPages" ma:index="4" nillable="true" ma:displayName="UserForTrainingPages" ma:internalName="UserForTrainingPag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struction Contributor-Desktop"/>
                    <xsd:enumeration value="Construction Contributor-iPad"/>
                    <xsd:enumeration value="Contributor"/>
                    <xsd:enumeration value="Delegated Access Manager"/>
                    <xsd:enumeration value="Designer"/>
                    <xsd:enumeration value="End User"/>
                  </xsd:restriction>
                </xsd:simpleType>
              </xsd:element>
            </xsd:sequence>
          </xsd:extension>
        </xsd:complexContent>
      </xsd:complexType>
    </xsd:element>
    <xsd:element name="Web_x0020_Site" ma:index="5" nillable="true" ma:displayName="Website" ma:internalName="Web_x0020_Sit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nect"/>
                    <xsd:enumeration value="Inside"/>
                  </xsd:restriction>
                </xsd:simpleType>
              </xsd:element>
            </xsd:sequence>
          </xsd:extension>
        </xsd:complexContent>
      </xsd:complexType>
    </xsd:element>
    <xsd:element name="OrderTrainingMaterialsContributor" ma:index="6" nillable="true" ma:displayName="OrderC" ma:decimals="0" ma:indexed="true" ma:internalName="OrderTrainingMaterialsContributor" ma:percentage="FALSE">
      <xsd:simpleType>
        <xsd:restriction base="dms:Number"/>
      </xsd:simpleType>
    </xsd:element>
    <xsd:element name="OrderTrainingMaterialsDesigner" ma:index="7" nillable="true" ma:displayName="OrderD" ma:decimals="0" ma:indexed="true" ma:internalName="OrderTrainingMaterialsDesigner" ma:percentage="FALSE">
      <xsd:simpleType>
        <xsd:restriction base="dms:Number"/>
      </xsd:simpleType>
    </xsd:element>
    <xsd:element name="Order1" ma:index="8" nillable="true" ma:displayName="OrderE" ma:decimals="0" ma:indexed="true" ma:internalName="Order1" ma:percentage="FALSE">
      <xsd:simpleType>
        <xsd:restriction base="dms:Number"/>
      </xsd:simpleType>
    </xsd:element>
    <xsd:element name="TrainingMaterial" ma:index="9" nillable="true" ma:displayName="TrainingMaterial" ma:format="Dropdown" ma:internalName="TrainingMaterial">
      <xsd:simpleType>
        <xsd:restriction base="dms:Choice">
          <xsd:enumeration value="N/A"/>
          <xsd:enumeration value="Exercise"/>
          <xsd:enumeration value="Presentation"/>
        </xsd:restriction>
      </xsd:simple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EBD069-A83A-4D7D-B14B-184E8C2B474D}"/>
</file>

<file path=customXml/itemProps2.xml><?xml version="1.0" encoding="utf-8"?>
<ds:datastoreItem xmlns:ds="http://schemas.openxmlformats.org/officeDocument/2006/customXml" ds:itemID="{9400A9AD-6DF8-46DA-9DE8-ED4262E13A54}"/>
</file>

<file path=customXml/itemProps3.xml><?xml version="1.0" encoding="utf-8"?>
<ds:datastoreItem xmlns:ds="http://schemas.openxmlformats.org/officeDocument/2006/customXml" ds:itemID="{D7E95C67-553A-4477-8E46-006EF89D4D5E}"/>
</file>

<file path=customXml/itemProps4.xml><?xml version="1.0" encoding="utf-8"?>
<ds:datastoreItem xmlns:ds="http://schemas.openxmlformats.org/officeDocument/2006/customXml" ds:itemID="{17005F2A-5762-4711-8F68-F8706754A525}"/>
</file>

<file path=customXml/itemProps5.xml><?xml version="1.0" encoding="utf-8"?>
<ds:datastoreItem xmlns:ds="http://schemas.openxmlformats.org/officeDocument/2006/customXml" ds:itemID="{BE77022C-0CC7-41C0-A724-73C05A1C49E9}"/>
</file>

<file path=docProps/app.xml><?xml version="1.0" encoding="utf-8"?>
<Properties xmlns="http://schemas.openxmlformats.org/officeDocument/2006/extended-properties" xmlns:vt="http://schemas.openxmlformats.org/officeDocument/2006/docPropsVTypes">
  <Template>OfficeIntegration</Template>
  <TotalTime>4487</TotalTime>
  <Words>185</Words>
  <Application>Microsoft Office PowerPoint</Application>
  <PresentationFormat>On-screen Show (4:3)</PresentationFormat>
  <Paragraphs>63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OfficeIntegration</vt:lpstr>
      <vt:lpstr>Office Theme</vt:lpstr>
      <vt:lpstr>Agenda</vt:lpstr>
      <vt:lpstr>SharePoint and Office Applications</vt:lpstr>
      <vt:lpstr>What Can You Do within Office?</vt:lpstr>
      <vt:lpstr>What Else Can You Do?</vt:lpstr>
      <vt:lpstr>When Do Changes to a File Go Live?</vt:lpstr>
      <vt:lpstr>Demo of SharePoint and Office</vt:lpstr>
      <vt:lpstr>Connect to Office</vt:lpstr>
      <vt:lpstr>Connect to Office</vt:lpstr>
      <vt:lpstr>Exercise 6 – SharePoint and Office</vt:lpstr>
    </vt:vector>
  </TitlesOfParts>
  <Company>N.C. Dept. of Transportation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SharePoint and Office</dc:title>
  <dc:creator>Deanna R. Springall</dc:creator>
  <cp:keywords>User Help; Training</cp:keywords>
  <cp:lastModifiedBy>Deanna R. Springall</cp:lastModifiedBy>
  <cp:revision>218</cp:revision>
  <dcterms:created xsi:type="dcterms:W3CDTF">2014-08-06T11:56:22Z</dcterms:created>
  <dcterms:modified xsi:type="dcterms:W3CDTF">2015-04-20T17:07:06Z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0x010100911DBD1ACF8B4E43A5A6492C8BECE13E</vt:lpwstr>
  </property>
  <property fmtid="{D5CDD505-2E9C-101B-9397-08002B2CF9AE}" pid="3" name="_dlc_DocIdItemGuid">
    <vt:lpwstr>9e681b64-0eb4-4cc5-8054-a88684fc9888</vt:lpwstr>
  </property>
  <property fmtid="{D5CDD505-2E9C-101B-9397-08002B2CF9AE}" pid="4" name="Order">
    <vt:r8>800</vt:r8>
  </property>
  <property fmtid="{D5CDD505-2E9C-101B-9397-08002B2CF9AE}" pid="5" name="TaxKeyword">
    <vt:lpwstr>85;#Training|f826d6d9-87b8-4749-b5e4-1e5570ee4ab7;#15;#User Help|fa7b82eb-db38-4170-95e2-c978fce630b3</vt:lpwstr>
  </property>
</Properties>
</file>